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Types>
</file>

<file path=_rels/.rels><?xml version="1.0" encoding="UTF-8" standalone="yes"?>
<Relationships xmlns="http://schemas.openxmlformats.org/package/2006/relationships">
  <Relationship Id="rId1" Type="http://schemas.openxmlformats.org/officeDocument/2006/relationships/officeDocument" Target="ppt/presentation.xml"/>
</Relationships>
</file>

<file path=ppt/presentation.xml><?xml version="1.0" encoding="utf-8"?>
<p:presentation xmlns:p="http://schemas.openxmlformats.org/presentationml/2006/main" xmlns:r="http://schemas.openxmlformats.org/officeDocument/2006/relationships">
  <p:sldIdLst/>
</p:presentation>
</file>

<file path=ppt/slides/slide1.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Apa itu Duit?</a:t>
            </a:r>
          </a:p>
        </p:txBody>
      </p:sp>
      <p:sp>
        <p:nvSpPr>
          <p:cNvPr id="3" name="Body"/>
          <p:cNvSpPr/>
          <p:nvPr/>
        </p:nvSpPr>
        <p:txBody>
          <a:bodyPr/>
          <a:lstStyle/>
          <a:p>
            <a:r>
              <a:t>Dari tukar barang ke duit kertas.</a:t>
            </a:r>
          </a:p>
        </p:txBody>
      </p:sp>
    </p:spTree>
  </p:cSld>
</p:sld>
</file>

<file path=ppt/slides/slide2.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Objektif</a:t>
            </a:r>
          </a:p>
        </p:txBody>
      </p:sp>
      <p:sp>
        <p:nvSpPr>
          <p:cNvPr id="3" name="Body"/>
          <p:cNvSpPr/>
          <p:nvPr/>
        </p:nvSpPr>
        <p:txBody>
          <a:bodyPr/>
          <a:lstStyle/>
          <a:p>
            <a:r>
              <a:t>Selepas pelajaran ini, anak anda akan kenal fungsi duit sebagai alat tukar yang memudahkan hidup seharian.</a:t>
            </a:r>
          </a:p>
        </p:txBody>
      </p:sp>
    </p:spTree>
  </p:cSld>
</p:sld>
</file>

<file path=ppt/slides/slide3.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Cerita Hari Ini</a:t>
            </a:r>
          </a:p>
        </p:txBody>
      </p:sp>
      <p:sp>
        <p:nvSpPr>
          <p:cNvPr id="3" name="Body"/>
          <p:cNvSpPr/>
          <p:nvPr/>
        </p:nvSpPr>
        <p:txBody>
          <a:bodyPr/>
          <a:lstStyle/>
          <a:p>
            <a:r>
              <a:t>Dulu, Aris ada pisang. Kawannya ada roti. Aris mahu roti. Kawannya pula tidak mahu pisang. Susah. Cikgu Wang pun datang. Cikgu Wang kata, "Sebab itu orang guna duit." Duit bantu kita tukar nilai dengan cara yang mudah. Kita tidak perlu cari orang yang mahu barang kita dahulu. Kita cuma perlu duit yang semua orang kenal. Dengan duit, mak boleh beli beras. Aya...</a:t>
            </a:r>
          </a:p>
        </p:txBody>
      </p:sp>
    </p:spTree>
  </p:cSld>
</p:sld>
</file>

<file path=ppt/slides/slide4.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Aktiviti</a:t>
            </a:r>
          </a:p>
        </p:txBody>
      </p:sp>
      <p:sp>
        <p:nvSpPr>
          <p:cNvPr id="3" name="Body"/>
          <p:cNvSpPr/>
          <p:nvPr/>
        </p:nvSpPr>
        <p:txBody>
          <a:bodyPr/>
          <a:lstStyle/>
          <a:p>
            <a:r>
              <a:t>Anak padankan gambar barang harian dengan kad duit yang sesuai, kemudian cerita kenapa duit lebih mudah daripada tukar barang.</a:t>
            </a:r>
          </a:p>
        </p:txBody>
      </p:sp>
    </p:spTree>
  </p:cSld>
</p:sld>
</file>

<file path=ppt/slides/slide5.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Perkataan Baru</a:t>
            </a:r>
          </a:p>
        </p:txBody>
      </p:sp>
      <p:sp>
        <p:nvSpPr>
          <p:cNvPr id="3" name="Body"/>
          <p:cNvSpPr/>
          <p:nvPr/>
        </p:nvSpPr>
        <p:txBody>
          <a:bodyPr/>
          <a:lstStyle/>
          <a:p>
            <a:r>
              <a:t>Duit; Tukar barang; Nilai</a:t>
            </a:r>
          </a:p>
        </p:txBody>
      </p:sp>
    </p:spTree>
  </p:cSld>
</p:sld>
</file>