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Types>
</file>

<file path=_rels/.rels><?xml version="1.0" encoding="UTF-8" standalone="yes"?>
<Relationships xmlns="http://schemas.openxmlformats.org/package/2006/relationships">
  <Relationship Id="rId1" Type="http://schemas.openxmlformats.org/officeDocument/2006/relationships/officeDocument" Target="ppt/presentation.xml"/>
</Relationships>
</file>

<file path=ppt/presentation.xml><?xml version="1.0" encoding="utf-8"?>
<p:presentation xmlns:p="http://schemas.openxmlformats.org/presentationml/2006/main" xmlns:r="http://schemas.openxmlformats.org/officeDocument/2006/relationships">
  <p:sldIdLst/>
</p:presentation>
</file>

<file path=ppt/slides/slide1.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Dari Mana Duit Datang?</a:t>
            </a:r>
          </a:p>
        </p:txBody>
      </p:sp>
      <p:sp>
        <p:nvSpPr>
          <p:cNvPr id="3" name="Body"/>
          <p:cNvSpPr/>
          <p:nvPr/>
        </p:nvSpPr>
        <p:txBody>
          <a:bodyPr/>
          <a:lstStyle/>
          <a:p>
            <a:r>
              <a:t>Orang dewasa kerja untuk dapat duit.</a:t>
            </a:r>
          </a:p>
        </p:txBody>
      </p:sp>
    </p:spTree>
  </p:cSld>
</p:sld>
</file>

<file path=ppt/slides/slide2.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Objektif</a:t>
            </a:r>
          </a:p>
        </p:txBody>
      </p:sp>
      <p:sp>
        <p:nvSpPr>
          <p:cNvPr id="3" name="Body"/>
          <p:cNvSpPr/>
          <p:nvPr/>
        </p:nvSpPr>
        <p:txBody>
          <a:bodyPr/>
          <a:lstStyle/>
          <a:p>
            <a:r>
              <a:t>Selepas pelajaran ini, anak anda akan faham bahawa duit biasanya datang daripada kerja, usaha, dan nilai yang diberi kepada orang lain.</a:t>
            </a:r>
          </a:p>
        </p:txBody>
      </p:sp>
    </p:spTree>
  </p:cSld>
</p:sld>
</file>

<file path=ppt/slides/slide3.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Cerita Hari Ini</a:t>
            </a:r>
          </a:p>
        </p:txBody>
      </p:sp>
      <p:sp>
        <p:nvSpPr>
          <p:cNvPr id="3" name="Body"/>
          <p:cNvSpPr/>
          <p:nvPr/>
        </p:nvSpPr>
        <p:txBody>
          <a:bodyPr/>
          <a:lstStyle/>
          <a:p>
            <a:r>
              <a:t>Aris tanya, "Kenapa dompet ibu ada duit?" Cikgu Wang senyum. "Sebab ibu bekerja." Ada orang masak makanan. Ada orang pandu bas. Ada orang jaga pesakit. Ada orang baiki paip. Bila mereka bantu orang lain, mereka dibayar. Itulah cara duit datang. Kadang-kadang anak dapat duit raya atau duit poket. Itu duit yang diberi. Tetapi ramai orang dewasa dapat duit kera...</a:t>
            </a:r>
          </a:p>
        </p:txBody>
      </p:sp>
    </p:spTree>
  </p:cSld>
</p:sld>
</file>

<file path=ppt/slides/slide4.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Aktiviti</a:t>
            </a:r>
          </a:p>
        </p:txBody>
      </p:sp>
      <p:sp>
        <p:nvSpPr>
          <p:cNvPr id="3" name="Body"/>
          <p:cNvSpPr/>
          <p:nvPr/>
        </p:nvSpPr>
        <p:txBody>
          <a:bodyPr/>
          <a:lstStyle/>
          <a:p>
            <a:r>
              <a:t>Anak pilih kad pekerjaan, padan dengan servis yang diberi, lalu sebut kenapa kerja itu penting.</a:t>
            </a:r>
          </a:p>
        </p:txBody>
      </p:sp>
    </p:spTree>
  </p:cSld>
</p:sld>
</file>

<file path=ppt/slides/slide5.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Perkataan Baru</a:t>
            </a:r>
          </a:p>
        </p:txBody>
      </p:sp>
      <p:sp>
        <p:nvSpPr>
          <p:cNvPr id="3" name="Body"/>
          <p:cNvSpPr/>
          <p:nvPr/>
        </p:nvSpPr>
        <p:txBody>
          <a:bodyPr/>
          <a:lstStyle/>
          <a:p>
            <a:r>
              <a:t>Kerja; Upah; Usaha</a:t>
            </a:r>
          </a:p>
        </p:txBody>
      </p:sp>
    </p:spTree>
  </p:cSld>
</p:sld>
</file>