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Kenapa Kita Perlukan Duit?</a:t>
            </a:r>
          </a:p>
        </p:txBody>
      </p:sp>
      <p:sp>
        <p:nvSpPr>
          <p:cNvPr id="3" name="Body"/>
          <p:cNvSpPr/>
          <p:nvPr/>
        </p:nvSpPr>
        <p:txBody>
          <a:bodyPr/>
          <a:lstStyle/>
          <a:p>
            <a:r>
              <a:t>Makanan, rumah, pakaian, mainan.</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nampak bahawa duit membantu keluarga mendapatkan perkara penting dahulu sebelum perkara seronok.</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Satu petang, Aris mahu belon besar. Tetapi ibu kata, "Kita beli beras dulu." Aris rasa hairan. Cikgu Wang pun terangkan. Duit keluarga ada banyak guna. Kita guna duit untuk makanan. Kita guna duit untuk rumah. Kita guna duit untuk pakaian dan ubat. Mainan boleh beri gembira, tetapi perut kenyang dan rumah selamat datang dahulu. Itu bukan bermakna mainan sala...</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gunting gambar barang dan masukkan ke dalam dua kotak: perlu atau mahu.</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Perlu; Mahu; Susunan</a:t>
            </a:r>
          </a:p>
        </p:txBody>
      </p:sp>
    </p:spTree>
  </p:cSld>
</p:sld>
</file>