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Mahu vs Perlu</a:t>
            </a:r>
          </a:p>
        </p:txBody>
      </p:sp>
      <p:sp>
        <p:nvSpPr>
          <p:cNvPr id="3" name="Body"/>
          <p:cNvSpPr/>
          <p:nvPr/>
        </p:nvSpPr>
        <p:txBody>
          <a:bodyPr/>
          <a:lstStyle/>
          <a:p>
            <a:r>
              <a:t>Beza antara 'aku nak' dan 'aku perlu'.</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bezakan antara kehendak dan keperluan, lalu membuat pilihan belanja yang lebih bijak.</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Aris masuk kedai dengan RM10. Dia nampak aiskrim, pelekat kartun, dan botol air. Dia mahu semuanya. Cikgu Wang lalu bertanya, "Kalau cuaca panas dan kamu dahaga, yang mana paling penting?" Aris senyap sekejap. Botol air nampak biasa, tetapi itulah yang dia perlukan ketika itu. Aiskrim dan pelekat pula menyeronokkan, tetapi boleh tunggu. Cikgu Wang tidak kata...</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diberi bajet kecil dan senarai barang. Mereka pilih barang perlu dahulu, kemudian bincang apa yang terpaksa ditinggalkan.</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Mahu; Perlu; Bajet</a:t>
            </a:r>
          </a:p>
        </p:txBody>
      </p:sp>
    </p:spTree>
  </p:cSld>
</p:sld>
</file>