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Tiga Tabung: Simpan, Belanja, Beri</a:t>
            </a:r>
          </a:p>
        </p:txBody>
      </p:sp>
      <p:sp>
        <p:nvSpPr>
          <p:cNvPr id="3" name="Body"/>
          <p:cNvSpPr/>
          <p:nvPr/>
        </p:nvSpPr>
        <p:txBody>
          <a:bodyPr/>
          <a:lstStyle/>
          <a:p>
            <a:r>
              <a:t>Pecahkan duit poket kepada tiga.</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faham bahawa satu ringgit boleh diberi tugas berbeza: sebahagian disimpan, sebahagian dibelanja, dan sebahagian dikongsi.</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Bila duit raya Aris bercampur dalam satu sampul, semuanya hilang cepat. Ada yang jadi jajan. Ada yang jadi mainan kecil. Akhirnya Aris tidak tahu ke mana duit pergi. Cikgu Wang bawa tiga tabung lutsinar. Satu bertulis Simpan. Satu Belanja. Satu lagi Beri. "Bila duit ada kerja, duit lebih mudah dijaga," kata Cikgu Wang. Aris cuba. Bila dapat RM12, dia letak s...</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agih duit kertas mainan ke tiga tabung dan terangkan kenapa mereka pilih jumlah itu.</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Simpan; Belanja; Beri</a:t>
            </a:r>
          </a:p>
        </p:txBody>
      </p:sp>
    </p:spTree>
  </p:cSld>
</p:sld>
</file>