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Duit Raya: Kenapa Kena Simpan?</a:t>
            </a:r>
          </a:p>
        </p:txBody>
      </p:sp>
      <p:sp>
        <p:nvSpPr>
          <p:cNvPr id="3" name="Body"/>
          <p:cNvSpPr/>
          <p:nvPr/>
        </p:nvSpPr>
        <p:txBody>
          <a:bodyPr/>
          <a:lstStyle/>
          <a:p>
            <a:r>
              <a:t>Bukan semua duit raya patut dihabiskan.</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nampak bahawa duit besar yang datang sekali-sekala patut diurus dengan sabar, bukan dihabiskan terus.</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Selepas Raya, Aris kira sampulnya. Banyak juga. Dia mula bayang bola baru, gula-gula besar, dan permainan kecil. Cikgu Wang tanya, "Bila duit datang banyak sekaligus, adakah kita perlu habiskan cepat?" Aris geleng. Duit raya istimewa kerana jumlahnya lebih besar daripada duit poket biasa. Kalau semua dibelanja sekaligus, seronoknya sekejap. Kalau sebahagian ...</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rancang cara menggunakan jumlah duit raya contoh, lalu tentukan berapa untuk seronok dan berapa untuk masa depan.</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Duit raya; Matlamat; Sabar</a:t>
            </a:r>
          </a:p>
        </p:txBody>
      </p:sp>
    </p:spTree>
  </p:cSld>
</p:sld>
</file>