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standalone="yes"?>
<Relationships xmlns="http://schemas.openxmlformats.org/package/2006/relationships">
  <Relationship Id="rId1" Type="http://schemas.openxmlformats.org/officeDocument/2006/relationships/officeDocument" Target="ppt/presentation.xml"/>
</Relationships>
</file>

<file path=ppt/presentation.xml><?xml version="1.0" encoding="utf-8"?>
<p:presentation xmlns:p="http://schemas.openxmlformats.org/presentationml/2006/main" xmlns:r="http://schemas.openxmlformats.org/officeDocument/2006/relationships">
  <p:sldIdLst/>
</p:presentation>
</file>

<file path=ppt/slides/slide1.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Kenapa Kita Simpan?</a:t>
            </a:r>
          </a:p>
        </p:txBody>
      </p:sp>
      <p:sp>
        <p:nvSpPr>
          <p:cNvPr id="3" name="Body"/>
          <p:cNvSpPr/>
          <p:nvPr/>
        </p:nvSpPr>
        <p:txBody>
          <a:bodyPr/>
          <a:lstStyle/>
          <a:p>
            <a:r>
              <a:t>Matlamat pendek vs matlamat panjang.</a:t>
            </a:r>
          </a:p>
        </p:txBody>
      </p:sp>
    </p:spTree>
  </p:cSld>
</p:sld>
</file>

<file path=ppt/slides/slide2.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Objektif</a:t>
            </a:r>
          </a:p>
        </p:txBody>
      </p:sp>
      <p:sp>
        <p:nvSpPr>
          <p:cNvPr id="3" name="Body"/>
          <p:cNvSpPr/>
          <p:nvPr/>
        </p:nvSpPr>
        <p:txBody>
          <a:bodyPr/>
          <a:lstStyle/>
          <a:p>
            <a:r>
              <a:t>Selepas pelajaran ini, anak anda akan membezakan antara matlamat jangka pendek dan jangka panjang, lalu memilih cara simpanan yang lebih sesuai.</a:t>
            </a:r>
          </a:p>
        </p:txBody>
      </p:sp>
    </p:spTree>
  </p:cSld>
</p:sld>
</file>

<file path=ppt/slides/slide3.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Cerita Hari Ini</a:t>
            </a:r>
          </a:p>
        </p:txBody>
      </p:sp>
      <p:sp>
        <p:nvSpPr>
          <p:cNvPr id="3" name="Body"/>
          <p:cNvSpPr/>
          <p:nvPr/>
        </p:nvSpPr>
        <p:txBody>
          <a:bodyPr/>
          <a:lstStyle/>
          <a:p>
            <a:r>
              <a:t>Aris mahu dua benda. Satu set pensel warna minggu ini. Satu basikal kecil hujung tahun nanti. Cikgu Wang tanya, "Adakah dua matlamat ini sama?" Tentulah tidak. Pensel warna boleh dicapai cepat. Basikal perlukan masa lebih panjang. Bila Aris faham beza ini, dia berhenti melihat semua simpanan sebagai benda yang sama. Simpanan jangka pendek membantu kita membe...</a:t>
            </a:r>
          </a:p>
        </p:txBody>
      </p:sp>
    </p:spTree>
  </p:cSld>
</p:sld>
</file>

<file path=ppt/slides/slide4.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Aktiviti</a:t>
            </a:r>
          </a:p>
        </p:txBody>
      </p:sp>
      <p:sp>
        <p:nvSpPr>
          <p:cNvPr id="3" name="Body"/>
          <p:cNvSpPr/>
          <p:nvPr/>
        </p:nvSpPr>
        <p:txBody>
          <a:bodyPr/>
          <a:lstStyle/>
          <a:p>
            <a:r>
              <a:t>Anak letak matlamat pada tangga pendek atau tangga panjang dan anggar berapa minggu atau bulan diperlukan.</a:t>
            </a:r>
          </a:p>
        </p:txBody>
      </p:sp>
    </p:spTree>
  </p:cSld>
</p:sld>
</file>

<file path=ppt/slides/slide5.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Perkataan Baru</a:t>
            </a:r>
          </a:p>
        </p:txBody>
      </p:sp>
      <p:sp>
        <p:nvSpPr>
          <p:cNvPr id="3" name="Body"/>
          <p:cNvSpPr/>
          <p:nvPr/>
        </p:nvSpPr>
        <p:txBody>
          <a:bodyPr/>
          <a:lstStyle/>
          <a:p>
            <a:r>
              <a:t>Matlamat pendek; Matlamat panjang; Rancang</a:t>
            </a:r>
          </a:p>
        </p:txBody>
      </p:sp>
    </p:spTree>
  </p:cSld>
</p:sld>
</file>