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standalone="yes"?>
<Relationships xmlns="http://schemas.openxmlformats.org/package/2006/relationships">
  <Relationship Id="rId1" Type="http://schemas.openxmlformats.org/officeDocument/2006/relationships/officeDocument" Target="ppt/presentation.xml"/>
</Relationships>
</file>

<file path=ppt/presentation.xml><?xml version="1.0" encoding="utf-8"?>
<p:presentation xmlns:p="http://schemas.openxmlformats.org/presentationml/2006/main" xmlns:r="http://schemas.openxmlformats.org/officeDocument/2006/relationships">
  <p:sldIdLst/>
</p:presentation>
</file>

<file path=ppt/slides/slide1.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Tabung Kecil vs Akaun Bank</a:t>
            </a:r>
          </a:p>
        </p:txBody>
      </p:sp>
      <p:sp>
        <p:nvSpPr>
          <p:cNvPr id="3" name="Body"/>
          <p:cNvSpPr/>
          <p:nvPr/>
        </p:nvSpPr>
        <p:txBody>
          <a:bodyPr/>
          <a:lstStyle/>
          <a:p>
            <a:r>
              <a:t>Bila perlu naik taraf.</a:t>
            </a:r>
          </a:p>
        </p:txBody>
      </p:sp>
    </p:spTree>
  </p:cSld>
</p:sld>
</file>

<file path=ppt/slides/slide2.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Objektif</a:t>
            </a:r>
          </a:p>
        </p:txBody>
      </p:sp>
      <p:sp>
        <p:nvSpPr>
          <p:cNvPr id="3" name="Body"/>
          <p:cNvSpPr/>
          <p:nvPr/>
        </p:nvSpPr>
        <p:txBody>
          <a:bodyPr/>
          <a:lstStyle/>
          <a:p>
            <a:r>
              <a:t>Selepas pelajaran ini, anak anda akan faham kegunaan tabung fizikal dan akaun bank, serta bila simpanan yang lebih besar memerlukan tempat yang lebih selamat.</a:t>
            </a:r>
          </a:p>
        </p:txBody>
      </p:sp>
    </p:spTree>
  </p:cSld>
</p:sld>
</file>

<file path=ppt/slides/slide3.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Cerita Hari Ini</a:t>
            </a:r>
          </a:p>
        </p:txBody>
      </p:sp>
      <p:sp>
        <p:nvSpPr>
          <p:cNvPr id="3" name="Body"/>
          <p:cNvSpPr/>
          <p:nvPr/>
        </p:nvSpPr>
        <p:txBody>
          <a:bodyPr/>
          <a:lstStyle/>
          <a:p>
            <a:r>
              <a:t>Tabung Aris makin berat. Pada mulanya dia gembira. Tetapi bila wang kertas mula dilipat dan tabung susah dibuka, Cikgu Wang bertanya, "Adakah tempat ini masih sesuai?" Tabung kecil bagus untuk belajar disiplin. Kita boleh nampak duit masuk sedikit demi sedikit. Tetapi bila jumlah simpanan jadi lebih besar, keselamatan juga penting. Di situlah akaun bank memb...</a:t>
            </a:r>
          </a:p>
        </p:txBody>
      </p:sp>
    </p:spTree>
  </p:cSld>
</p:sld>
</file>

<file path=ppt/slides/slide4.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Aktiviti</a:t>
            </a:r>
          </a:p>
        </p:txBody>
      </p:sp>
      <p:sp>
        <p:nvSpPr>
          <p:cNvPr id="3" name="Body"/>
          <p:cNvSpPr/>
          <p:nvPr/>
        </p:nvSpPr>
        <p:txBody>
          <a:bodyPr/>
          <a:lstStyle/>
          <a:p>
            <a:r>
              <a:t>Anak baca beberapa situasi dan pilih sama ada tabung kecil atau akaun bank lebih sesuai.</a:t>
            </a:r>
          </a:p>
        </p:txBody>
      </p:sp>
    </p:spTree>
  </p:cSld>
</p:sld>
</file>

<file path=ppt/slides/slide5.xml><?xml version="1.0" encoding="utf-8"?>
<p:sld xmlns:p="http://schemas.openxmlformats.org/presentationml/2006/main" xmlns:a="http://schemas.openxmlformats.org/drawingml/2006/main">
  <p:cSld>
    <p:spTree>
      <p:nvGrpSpPr>
        <p:cNvPr id="1" name=""/>
        <p:cNvGrpSpPr/>
        <p:nvPr/>
      </p:nvGrpSpPr>
      <p:grpSpPr/>
      <p:sp>
        <p:nvSpPr>
          <p:cNvPr id="2" name="Title"/>
          <p:cNvSpPr/>
          <p:nvPr/>
        </p:nvSpPr>
        <p:txBody>
          <a:bodyPr/>
          <a:lstStyle/>
          <a:p>
            <a:r>
              <a:t>Perkataan Baru</a:t>
            </a:r>
          </a:p>
        </p:txBody>
      </p:sp>
      <p:sp>
        <p:nvSpPr>
          <p:cNvPr id="3" name="Body"/>
          <p:cNvSpPr/>
          <p:nvPr/>
        </p:nvSpPr>
        <p:txBody>
          <a:bodyPr/>
          <a:lstStyle/>
          <a:p>
            <a:r>
              <a:t>Tabung; Akaun bank; Selamat</a:t>
            </a:r>
          </a:p>
        </p:txBody>
      </p:sp>
    </p:spTree>
  </p:cSld>
</p:sld>
</file>