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Types>
</file>

<file path=_rels/.rels><?xml version="1.0" encoding="UTF-8" standalone="yes"?>
<Relationships xmlns="http://schemas.openxmlformats.org/package/2006/relationships">
  <Relationship Id="rId1" Type="http://schemas.openxmlformats.org/officeDocument/2006/relationships/officeDocument" Target="ppt/presentation.xml"/>
</Relationships>
</file>

<file path=ppt/presentation.xml><?xml version="1.0" encoding="utf-8"?>
<p:presentation xmlns:p="http://schemas.openxmlformats.org/presentationml/2006/main" xmlns:r="http://schemas.openxmlformats.org/officeDocument/2006/relationships">
  <p:sldIdLst/>
</p:presentation>
</file>

<file path=ppt/slides/slide1.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Sabar: Musuh atau Kawan?</a:t>
            </a:r>
          </a:p>
        </p:txBody>
      </p:sp>
      <p:sp>
        <p:nvSpPr>
          <p:cNvPr id="3" name="Body"/>
          <p:cNvSpPr/>
          <p:nvPr/>
        </p:nvSpPr>
        <p:txBody>
          <a:bodyPr/>
          <a:lstStyle/>
          <a:p>
            <a:r>
              <a:t>Gula-gula sekarang vs dua gula-gula esok.</a:t>
            </a:r>
          </a:p>
        </p:txBody>
      </p:sp>
    </p:spTree>
  </p:cSld>
</p:sld>
</file>

<file path=ppt/slides/slide2.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Objektif</a:t>
            </a:r>
          </a:p>
        </p:txBody>
      </p:sp>
      <p:sp>
        <p:nvSpPr>
          <p:cNvPr id="3" name="Body"/>
          <p:cNvSpPr/>
          <p:nvPr/>
        </p:nvSpPr>
        <p:txBody>
          <a:bodyPr/>
          <a:lstStyle/>
          <a:p>
            <a:r>
              <a:t>Selepas pelajaran ini, anak anda akan melihat sabar sebagai alat untuk mendapat hasil yang lebih besar, bukan hukuman.</a:t>
            </a:r>
          </a:p>
        </p:txBody>
      </p:sp>
    </p:spTree>
  </p:cSld>
</p:sld>
</file>

<file path=ppt/slides/slide3.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Cerita Hari Ini</a:t>
            </a:r>
          </a:p>
        </p:txBody>
      </p:sp>
      <p:sp>
        <p:nvSpPr>
          <p:cNvPr id="3" name="Body"/>
          <p:cNvSpPr/>
          <p:nvPr/>
        </p:nvSpPr>
        <p:txBody>
          <a:bodyPr/>
          <a:lstStyle/>
          <a:p>
            <a:r>
              <a:t>Cikgu Wang letak satu gula-gula di atas meja. "Kalau makan sekarang, kamu dapat satu," katanya. Kemudian dia senyum. "Kalau tunggu sampai esok, kamu dapat dua." Aris terus mahu yang di depan mata. Tetapi dia mula fikir. Adakah menunggu selalu rugi? Kadang-kadang tidak. Kadang-kadang menunggu memberi lebih banyak pilihan. Sabar bukan bermakna kita tak boleh s...</a:t>
            </a:r>
          </a:p>
        </p:txBody>
      </p:sp>
    </p:spTree>
  </p:cSld>
</p:sld>
</file>

<file path=ppt/slides/slide4.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Aktiviti</a:t>
            </a:r>
          </a:p>
        </p:txBody>
      </p:sp>
      <p:sp>
        <p:nvSpPr>
          <p:cNvPr id="3" name="Body"/>
          <p:cNvSpPr/>
          <p:nvPr/>
        </p:nvSpPr>
        <p:txBody>
          <a:bodyPr/>
          <a:lstStyle/>
          <a:p>
            <a:r>
              <a:t>Anak pilih antara ganjaran kecil segera atau ganjaran lebih besar kemudian, lalu bincang sebabnya.</a:t>
            </a:r>
          </a:p>
        </p:txBody>
      </p:sp>
    </p:spTree>
  </p:cSld>
</p:sld>
</file>

<file path=ppt/slides/slide5.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Perkataan Baru</a:t>
            </a:r>
          </a:p>
        </p:txBody>
      </p:sp>
      <p:sp>
        <p:nvSpPr>
          <p:cNvPr id="3" name="Body"/>
          <p:cNvSpPr/>
          <p:nvPr/>
        </p:nvSpPr>
        <p:txBody>
          <a:bodyPr/>
          <a:lstStyle/>
          <a:p>
            <a:r>
              <a:t>Sabar; Ganjaran; Pilihan</a:t>
            </a:r>
          </a:p>
        </p:txBody>
      </p:sp>
    </p:spTree>
  </p:cSld>
</p:sld>
</file>