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standalone="yes"?>
<Relationships xmlns="http://schemas.openxmlformats.org/package/2006/relationships">
  <Relationship Id="rId1" Type="http://schemas.openxmlformats.org/officeDocument/2006/relationships/officeDocument" Target="ppt/presentation.xml"/>
</Relationships>
</file>

<file path=ppt/presentation.xml><?xml version="1.0" encoding="utf-8"?>
<p:presentation xmlns:p="http://schemas.openxmlformats.org/presentationml/2006/main" xmlns:r="http://schemas.openxmlformats.org/officeDocument/2006/relationships">
  <p:sldIdLst/>
</p:presentation>
</file>

<file path=ppt/slides/slide1.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Pokok Duit: Cerita Faedah Kompaun</a:t>
            </a:r>
          </a:p>
        </p:txBody>
      </p:sp>
      <p:sp>
        <p:nvSpPr>
          <p:cNvPr id="3" name="Body"/>
          <p:cNvSpPr/>
          <p:nvPr/>
        </p:nvSpPr>
        <p:txBody>
          <a:bodyPr/>
          <a:lstStyle/>
          <a:p>
            <a:r>
              <a:t>Benih kecil jadi pokok besar.</a:t>
            </a:r>
          </a:p>
        </p:txBody>
      </p:sp>
    </p:spTree>
  </p:cSld>
</p:sld>
</file>

<file path=ppt/slides/slide2.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Objektif</a:t>
            </a:r>
          </a:p>
        </p:txBody>
      </p:sp>
      <p:sp>
        <p:nvSpPr>
          <p:cNvPr id="3" name="Body"/>
          <p:cNvSpPr/>
          <p:nvPr/>
        </p:nvSpPr>
        <p:txBody>
          <a:bodyPr/>
          <a:lstStyle/>
          <a:p>
            <a:r>
              <a:t>Selepas pelajaran ini, anak anda akan faham idea asas faedah kompaun: duit kecil yang diberi masa boleh membesar jauh melebihi jumlah asal.</a:t>
            </a:r>
          </a:p>
        </p:txBody>
      </p:sp>
    </p:spTree>
  </p:cSld>
</p:sld>
</file>

<file path=ppt/slides/slide3.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Cerita Hari Ini</a:t>
            </a:r>
          </a:p>
        </p:txBody>
      </p:sp>
      <p:sp>
        <p:nvSpPr>
          <p:cNvPr id="3" name="Body"/>
          <p:cNvSpPr/>
          <p:nvPr/>
        </p:nvSpPr>
        <p:txBody>
          <a:bodyPr/>
          <a:lstStyle/>
          <a:p>
            <a:r>
              <a:t>Cikgu Wang beri Aris dua pilihan benih. Satu benih ditanam hari ini. Satu lagi ditanam setahun kemudian. Kedua-duanya sama. Tetapi yang mula awal akan jadi lebih besar kerana ia ada lebih banyak musim hujan dan matahari. "Duit pun begitu," kata Cikgu Wang. Bila simpanan kecil mula awal, ia bukan sekadar bertambah kerana kita tambah duit baru. Ia juga boleh t...</a:t>
            </a:r>
          </a:p>
        </p:txBody>
      </p:sp>
    </p:spTree>
  </p:cSld>
</p:sld>
</file>

<file path=ppt/slides/slide4.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Aktiviti</a:t>
            </a:r>
          </a:p>
        </p:txBody>
      </p:sp>
      <p:sp>
        <p:nvSpPr>
          <p:cNvPr id="3" name="Body"/>
          <p:cNvSpPr/>
          <p:nvPr/>
        </p:nvSpPr>
        <p:txBody>
          <a:bodyPr/>
          <a:lstStyle/>
          <a:p>
            <a:r>
              <a:t>Anak warna pokok dalam beberapa peringkat umur untuk melihat bagaimana pertumbuhan kecil boleh menjadi besar bila diberi masa.</a:t>
            </a:r>
          </a:p>
        </p:txBody>
      </p:sp>
    </p:spTree>
  </p:cSld>
</p:sld>
</file>

<file path=ppt/slides/slide5.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Perkataan Baru</a:t>
            </a:r>
          </a:p>
        </p:txBody>
      </p:sp>
      <p:sp>
        <p:nvSpPr>
          <p:cNvPr id="3" name="Body"/>
          <p:cNvSpPr/>
          <p:nvPr/>
        </p:nvSpPr>
        <p:txBody>
          <a:bodyPr/>
          <a:lstStyle/>
          <a:p>
            <a:r>
              <a:t>Kompaun; Benih; Tumbuh</a:t>
            </a:r>
          </a:p>
        </p:txBody>
      </p:sp>
    </p:spTree>
  </p:cSld>
</p:sld>
</file>