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Masa = Kawan Terbaik Duit</a:t>
            </a:r>
          </a:p>
        </p:txBody>
      </p:sp>
      <p:sp>
        <p:nvSpPr>
          <p:cNvPr id="3" name="Body"/>
          <p:cNvSpPr/>
          <p:nvPr/>
        </p:nvSpPr>
        <p:txBody>
          <a:bodyPr/>
          <a:lstStyle/>
          <a:p>
            <a:r>
              <a:t>Kenapa mula awal lebih penting daripada mula banyak.</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melihat bahawa masa memberi kelebihan besar kepada simpanan yang bermula awal, walaupun jumlahnya kecil.</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fikir hanya orang kaya boleh mula menyimpan dengan baik. Cikgu Wang pun melukis dua garisan. Garisan pertama bermula hari ini dengan langkah kecil. Garisan kedua bermula lima tahun kemudian dengan langkah yang lebih besar. "Yang mana ada lebih banyak masa bekerja?" tanya Cikgu Wang. Aris segera nampak jawapannya. Duit kecil yang diberi masa boleh menewa...</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banding dua garis masa: mula awal sedikit atau mula lewat banyak, kemudian lihat yang mana lebih lama bekerja.</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Mula awal; Tangguh; Kelebihan</a:t>
            </a:r>
          </a:p>
        </p:txBody>
      </p:sp>
    </p:spTree>
  </p:cSld>
</p:sld>
</file>