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Orang Jahat Nak Tipu Kita</a:t>
            </a:r>
          </a:p>
        </p:txBody>
      </p:sp>
      <p:sp>
        <p:nvSpPr>
          <p:cNvPr id="3" name="Body"/>
          <p:cNvSpPr/>
          <p:nvPr/>
        </p:nvSpPr>
        <p:txBody>
          <a:bodyPr/>
          <a:lstStyle/>
          <a:p>
            <a:r>
              <a:t>Scam awareness tahap rendah.</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kenal tanda amaran mudah apabila orang tidak dikenali cuba meminta wang, maklumat, atau tindak balas tergesa-gesa.</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Satu hari, Aris dapat mesej permainan percuma. Hadiahnya nampak hebat. Tetapi mesej itu minta nombor tertentu dan suruh jawab cepat. Aris hampir teruja. Mujur Cikgu Wang nampak. "Kalau orang tak dikenali suruh cepat, berhenti dulu," katanya. Penipu suka tiga perkara: buat kita panik, buat kita teruja, atau buat kita rasa istimewa. Bila emosi naik, akal mudah...</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baca situasi ringkas lalu tandakan hijau jika selamat dan merah jika perlu berhenti serta minta bantuan orang dewasa.</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Tipu; Maklumat peribadi; Semak</a:t>
            </a:r>
          </a:p>
        </p:txBody>
      </p:sp>
    </p:spTree>
  </p:cSld>
</p:sld>
</file>