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Kedai Mamak, Kedai Runcit: Apa itu Perniagaan?</a:t>
            </a:r>
          </a:p>
        </p:txBody>
      </p:sp>
      <p:sp>
        <p:nvSpPr>
          <p:cNvPr id="3" name="Body"/>
          <p:cNvSpPr/>
          <p:nvPr/>
        </p:nvSpPr>
        <p:txBody>
          <a:bodyPr/>
          <a:lstStyle/>
          <a:p>
            <a:r>
              <a:t>Perniagaan ialah menyelesaikan masalah orang lain.</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faham bahawa perniagaan wujud apabila seseorang menyelesaikan masalah orang lain dengan cara yang mereka sanggup bayar.</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suka beli roti canai di kedai mamak hujung jalan. Selama ini dia fikir kedai itu cuma tempat makan. Cikgu Wang kemudian bertanya, "Masalah apa yang kedai ini selesaikan?" Aris berfikir. Orang lapar. Orang mahu tempat duduk. Orang mahu makanan cepat tanpa perlu masak sendiri. Rupanya perniagaan yang baik biasanya bermula dengan masalah yang nyata. Kedai ...</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lihat beberapa situasi harian lalu padankan dengan jenis perniagaan yang menyelesaikan masalah tersebut.</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Perniagaan; Masalah; Nilai</a:t>
            </a:r>
          </a:p>
        </p:txBody>
      </p:sp>
    </p:spTree>
  </p:cSld>
</p:sld>
</file>