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Types>
</file>

<file path=_rels/.rels><?xml version="1.0" encoding="UTF-8" standalone="yes"?>
<Relationships xmlns="http://schemas.openxmlformats.org/package/2006/relationships">
  <Relationship Id="rId1" Type="http://schemas.openxmlformats.org/officeDocument/2006/relationships/officeDocument" Target="ppt/presentation.xml"/>
</Relationships>
</file>

<file path=ppt/presentation.xml><?xml version="1.0" encoding="utf-8"?>
<p:presentation xmlns:p="http://schemas.openxmlformats.org/presentationml/2006/main" xmlns:r="http://schemas.openxmlformats.org/officeDocument/2006/relationships">
  <p:sldIdLst/>
</p:presentation>
</file>

<file path=ppt/slides/slide1.xml><?xml version="1.0" encoding="utf-8"?>
<p:sld xmlns:p="http://schemas.openxmlformats.org/presentationml/2006/main" xmlns:a="http://schemas.openxmlformats.org/drawingml/2006/main">
  <p:cSld>
    <p:spTree>
      <p:nvGrpSpPr>
        <p:cNvPr id="1" name=""/>
        <p:cNvGrpSpPr/>
        <p:nvPr/>
      </p:nvGrpSpPr>
      <p:grpSpPr/>
      <p:sp>
        <p:nvSpPr>
          <p:cNvPr id="2" name="Title"/>
          <p:cNvSpPr/>
          <p:nvPr/>
        </p:nvSpPr>
        <p:txBody>
          <a:bodyPr/>
          <a:lstStyle/>
          <a:p>
            <a:r>
              <a:t>Boleh Jadi Tuan Punya Syarikat Besar?</a:t>
            </a:r>
          </a:p>
        </p:txBody>
      </p:sp>
      <p:sp>
        <p:nvSpPr>
          <p:cNvPr id="3" name="Body"/>
          <p:cNvSpPr/>
          <p:nvPr/>
        </p:nvSpPr>
        <p:txBody>
          <a:bodyPr/>
          <a:lstStyle/>
          <a:p>
            <a:r>
              <a:t>Pengenalan saham melalui Nestle, MYDIN, dan Maxis.</a:t>
            </a:r>
          </a:p>
        </p:txBody>
      </p:sp>
    </p:spTree>
  </p:cSld>
</p:sld>
</file>

<file path=ppt/slides/slide2.xml><?xml version="1.0" encoding="utf-8"?>
<p:sld xmlns:p="http://schemas.openxmlformats.org/presentationml/2006/main" xmlns:a="http://schemas.openxmlformats.org/drawingml/2006/main">
  <p:cSld>
    <p:spTree>
      <p:nvGrpSpPr>
        <p:cNvPr id="1" name=""/>
        <p:cNvGrpSpPr/>
        <p:nvPr/>
      </p:nvGrpSpPr>
      <p:grpSpPr/>
      <p:sp>
        <p:nvSpPr>
          <p:cNvPr id="2" name="Title"/>
          <p:cNvSpPr/>
          <p:nvPr/>
        </p:nvSpPr>
        <p:txBody>
          <a:bodyPr/>
          <a:lstStyle/>
          <a:p>
            <a:r>
              <a:t>Objektif</a:t>
            </a:r>
          </a:p>
        </p:txBody>
      </p:sp>
      <p:sp>
        <p:nvSpPr>
          <p:cNvPr id="3" name="Body"/>
          <p:cNvSpPr/>
          <p:nvPr/>
        </p:nvSpPr>
        <p:txBody>
          <a:bodyPr/>
          <a:lstStyle/>
          <a:p>
            <a:r>
              <a:t>Selepas pelajaran ini, anak anda akan mengenal idea asas pemilikan syarikat melalui saham, tanpa jargon yang membingungkan.</a:t>
            </a:r>
          </a:p>
        </p:txBody>
      </p:sp>
    </p:spTree>
  </p:cSld>
</p:sld>
</file>

<file path=ppt/slides/slide3.xml><?xml version="1.0" encoding="utf-8"?>
<p:sld xmlns:p="http://schemas.openxmlformats.org/presentationml/2006/main" xmlns:a="http://schemas.openxmlformats.org/drawingml/2006/main">
  <p:cSld>
    <p:spTree>
      <p:nvGrpSpPr>
        <p:cNvPr id="1" name=""/>
        <p:cNvGrpSpPr/>
        <p:nvPr/>
      </p:nvGrpSpPr>
      <p:grpSpPr/>
      <p:sp>
        <p:nvSpPr>
          <p:cNvPr id="2" name="Title"/>
          <p:cNvSpPr/>
          <p:nvPr/>
        </p:nvSpPr>
        <p:txBody>
          <a:bodyPr/>
          <a:lstStyle/>
          <a:p>
            <a:r>
              <a:t>Cerita Hari Ini</a:t>
            </a:r>
          </a:p>
        </p:txBody>
      </p:sp>
      <p:sp>
        <p:nvSpPr>
          <p:cNvPr id="3" name="Body"/>
          <p:cNvSpPr/>
          <p:nvPr/>
        </p:nvSpPr>
        <p:txBody>
          <a:bodyPr/>
          <a:lstStyle/>
          <a:p>
            <a:r>
              <a:t>Aris selalu nampak jenama besar di pasar raya dan di billboard. Dia fikir semua syarikat besar itu hanya tempat orang membeli barang atau melanggan servis. Cikgu Wang kemudian memperkenalkan satu idea baru: kadang-kadang orang bukan sekadar membeli daripada syarikat. Mereka juga boleh memiliki sebahagian kecil syarikat itu melalui saham. Maksudnya sangat kec...</a:t>
            </a:r>
          </a:p>
        </p:txBody>
      </p:sp>
    </p:spTree>
  </p:cSld>
</p:sld>
</file>

<file path=ppt/slides/slide4.xml><?xml version="1.0" encoding="utf-8"?>
<p:sld xmlns:p="http://schemas.openxmlformats.org/presentationml/2006/main" xmlns:a="http://schemas.openxmlformats.org/drawingml/2006/main">
  <p:cSld>
    <p:spTree>
      <p:nvGrpSpPr>
        <p:cNvPr id="1" name=""/>
        <p:cNvGrpSpPr/>
        <p:nvPr/>
      </p:nvGrpSpPr>
      <p:grpSpPr/>
      <p:sp>
        <p:nvSpPr>
          <p:cNvPr id="2" name="Title"/>
          <p:cNvSpPr/>
          <p:nvPr/>
        </p:nvSpPr>
        <p:txBody>
          <a:bodyPr/>
          <a:lstStyle/>
          <a:p>
            <a:r>
              <a:t>Aktiviti</a:t>
            </a:r>
          </a:p>
        </p:txBody>
      </p:sp>
      <p:sp>
        <p:nvSpPr>
          <p:cNvPr id="3" name="Body"/>
          <p:cNvSpPr/>
          <p:nvPr/>
        </p:nvSpPr>
        <p:txBody>
          <a:bodyPr/>
          <a:lstStyle/>
          <a:p>
            <a:r>
              <a:t>Anak lihat senarai jenama biasa dan bincang beza antara membeli produk syarikat dengan memiliki sebahagian kecil perniagaan itu.</a:t>
            </a:r>
          </a:p>
        </p:txBody>
      </p:sp>
    </p:spTree>
  </p:cSld>
</p:sld>
</file>

<file path=ppt/slides/slide5.xml><?xml version="1.0" encoding="utf-8"?>
<p:sld xmlns:p="http://schemas.openxmlformats.org/presentationml/2006/main" xmlns:a="http://schemas.openxmlformats.org/drawingml/2006/main">
  <p:cSld>
    <p:spTree>
      <p:nvGrpSpPr>
        <p:cNvPr id="1" name=""/>
        <p:cNvGrpSpPr/>
        <p:nvPr/>
      </p:nvGrpSpPr>
      <p:grpSpPr/>
      <p:sp>
        <p:nvSpPr>
          <p:cNvPr id="2" name="Title"/>
          <p:cNvSpPr/>
          <p:nvPr/>
        </p:nvSpPr>
        <p:txBody>
          <a:bodyPr/>
          <a:lstStyle/>
          <a:p>
            <a:r>
              <a:t>Perkataan Baru</a:t>
            </a:r>
          </a:p>
        </p:txBody>
      </p:sp>
      <p:sp>
        <p:nvSpPr>
          <p:cNvPr id="3" name="Body"/>
          <p:cNvSpPr/>
          <p:nvPr/>
        </p:nvSpPr>
        <p:txBody>
          <a:bodyPr/>
          <a:lstStyle/>
          <a:p>
            <a:r>
              <a:t>Saham; Pemilik; Syarikat</a:t>
            </a:r>
          </a:p>
        </p:txBody>
      </p:sp>
    </p:spTree>
  </p:cSld>
</p:sld>
</file>