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Untung, Rugi, Modal</a:t>
            </a:r>
          </a:p>
        </p:txBody>
      </p:sp>
      <p:sp>
        <p:nvSpPr>
          <p:cNvPr id="3" name="Body"/>
          <p:cNvSpPr/>
          <p:nvPr/>
        </p:nvSpPr>
        <p:txBody>
          <a:bodyPr/>
          <a:lstStyle/>
          <a:p>
            <a:r>
              <a:t>Tiga perkataan paling penting dalam perniagaan.</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mengenal tiga perkataan asas perniagaan - modal, untung, dan rugi - serta hubungan antara ketiganya.</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Aris mahu jual air sejuk semasa hari sukan sekolah. Dia fikir setiap cawan yang terjual pasti bermakna untung. Cikgu Wang ketawa kecil lalu bertanya, "Air, ais, cawan, dan meja itu datang dari mana?" Di situlah Aris belajar tentang modal. Modal ialah apa yang diperlukan untuk bermula. Jika hasil jualan lebih tinggi daripada modal dan kos lain, barulah ada un...</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kira modal, hasil jualan, dan untung atau rugi bagi gerai contoh yang mudah.</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Modal; Untung; Rugi</a:t>
            </a:r>
          </a:p>
        </p:txBody>
      </p:sp>
    </p:spTree>
  </p:cSld>
</p:sld>
</file>