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Pilih Yang Mana? (Opportunity Cost)</a:t>
            </a:r>
          </a:p>
        </p:txBody>
      </p:sp>
      <p:sp>
        <p:nvSpPr>
          <p:cNvPr id="3" name="Body"/>
          <p:cNvSpPr/>
          <p:nvPr/>
        </p:nvSpPr>
        <p:txBody>
          <a:bodyPr/>
          <a:lstStyle/>
          <a:p>
            <a:r>
              <a:t>Setiap pilihan ada harga tersembunyi.</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memahami konsep kos lepas: apabila kita memilih satu perkara, kita juga melepaskan peluang lain.</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Aris ada satu petang kosong dan RM20. Dia mahu keluar makan bersama kawan, tetapi dia juga mahu simpan duit itu untuk buku yang dia tunggu. Cikgu Wang tidak terus memberitahu mana yang betul. Sebaliknya dia bertanya, "Kalau pilih satu, apa yang kamu lepaskan?" Itulah kos lepas. Ramai orang fikir harga sesuatu hanya nombor pada tag. Sebenarnya, harga juga ter...</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banding dua pilihan dan menulis apa yang terpaksa dilepaskan bagi setiap pilihan itu.</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Kos lepas; Pilihan; Manfaat</a:t>
            </a:r>
          </a:p>
        </p:txBody>
      </p:sp>
    </p:spTree>
  </p:cSld>
</p:sld>
</file>