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Hutang: Kawan atau Musuh?</a:t>
            </a:r>
          </a:p>
        </p:txBody>
      </p:sp>
      <p:sp>
        <p:nvSpPr>
          <p:cNvPr id="3" name="Body"/>
          <p:cNvSpPr/>
          <p:nvPr/>
        </p:nvSpPr>
        <p:txBody>
          <a:bodyPr/>
          <a:lstStyle/>
          <a:p>
            <a:r>
              <a:t>Hutang baik vs hutang jahat.</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mengenal bahawa tidak semua hutang sama; sesetengahnya membantu menghasilkan nilai, manakala yang lain memakan masa depan.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dengar orang dewasa selalu kata hutang itu bahaya. Kemudian dia juga dengar ada orang kata hutang boleh membantu. Mana satu betul? Cikgu Wang menjawab, "Soalannya bukan hutang ada atau tidak. Soalannya: hutang itu digunakan untuk apa?" Jika hutang digunakan dengan berhemah untuk sesuatu yang membina keupayaan, ia mungkin membantu. Jika hutang digunakan ...</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baca beberapa contoh hutang dan bincang sama ada hutang itu cenderung membantu atau membebankan, beserta sebabnya.</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Hutang; Faedah; Beban</a:t>
            </a:r>
          </a:p>
        </p:txBody>
      </p:sp>
    </p:spTree>
  </p:cSld>
</p:sld>
</file>