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Rancang Masa Depan Saya</a:t>
            </a:r>
          </a:p>
        </p:txBody>
      </p:sp>
      <p:sp>
        <p:nvSpPr>
          <p:cNvPr id="3" name="Body"/>
          <p:cNvSpPr/>
          <p:nvPr/>
        </p:nvSpPr>
        <p:txBody>
          <a:bodyPr/>
          <a:lstStyle/>
          <a:p>
            <a:r>
              <a:t>Matlamat 1 tahun, 5 tahun, 10 tahun.</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menyusun matlamat peribadi dalam tempoh 1 tahun, 5 tahun, dan 10 tahun, lalu nampak hubungan antara pilihan hari ini dan masa depan.</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Pada akhir siri ini, Cikgu Wang membawa Aris ke sebuah bangku di taman. "Sekarang kamu sudah tahu apa itu duit, simpanan, perniagaan, dan pilihan. Jadi apa yang kamu mahu bina?" Aris diam agak lama. Soalan itu terasa besar. Cikgu Wang pun memecahkannya kepada tiga: satu tahun, lima tahun, sepuluh tahun. Tiba-tiba masa depan tidak lagi terasa terlalu kabur. D...</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bina peta matlamat 1 tahun, 5 tahun, dan 10 tahun, lalu menyenaraikan satu tindakan kecil yang boleh dimulakan minggu ini.</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Masa depan; Matlamat; Tindakan kecil</a:t>
            </a:r>
          </a:p>
        </p:txBody>
      </p:sp>
    </p:spTree>
  </p:cSld>
</p:sld>
</file>